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FBA761-4C59-4695-9C3C-BFBBAF33F77A}" type="datetimeFigureOut">
              <a:rPr lang="en-ZA" smtClean="0"/>
              <a:t>2014/12/17</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558D6C-1BFD-4B6E-9547-32C9AEC9903E}" type="slidenum">
              <a:rPr lang="en-ZA" smtClean="0"/>
              <a:t>‹#›</a:t>
            </a:fld>
            <a:endParaRPr lang="en-ZA"/>
          </a:p>
        </p:txBody>
      </p:sp>
    </p:spTree>
    <p:extLst>
      <p:ext uri="{BB962C8B-B14F-4D97-AF65-F5344CB8AC3E}">
        <p14:creationId xmlns:p14="http://schemas.microsoft.com/office/powerpoint/2010/main" val="1433241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558D6C-1BFD-4B6E-9547-32C9AEC9903E}" type="slidenum">
              <a:rPr lang="en-ZA" smtClean="0"/>
              <a:t>1</a:t>
            </a:fld>
            <a:endParaRPr lang="en-ZA"/>
          </a:p>
        </p:txBody>
      </p:sp>
    </p:spTree>
    <p:extLst>
      <p:ext uri="{BB962C8B-B14F-4D97-AF65-F5344CB8AC3E}">
        <p14:creationId xmlns:p14="http://schemas.microsoft.com/office/powerpoint/2010/main" val="3689420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3FC1734B-8FAE-46D0-8615-6E48831029F7}" type="datetimeFigureOut">
              <a:rPr lang="en-ZA" smtClean="0"/>
              <a:t>2014/12/17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715C6FB-443A-4DF3-A8B1-22FBEDFE2F86}" type="slidenum">
              <a:rPr lang="en-ZA" smtClean="0"/>
              <a:t>‹#›</a:t>
            </a:fld>
            <a:endParaRPr lang="en-ZA"/>
          </a:p>
        </p:txBody>
      </p:sp>
    </p:spTree>
    <p:extLst>
      <p:ext uri="{BB962C8B-B14F-4D97-AF65-F5344CB8AC3E}">
        <p14:creationId xmlns:p14="http://schemas.microsoft.com/office/powerpoint/2010/main" val="173755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FC1734B-8FAE-46D0-8615-6E48831029F7}" type="datetimeFigureOut">
              <a:rPr lang="en-ZA" smtClean="0"/>
              <a:t>2014/12/17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715C6FB-443A-4DF3-A8B1-22FBEDFE2F86}" type="slidenum">
              <a:rPr lang="en-ZA" smtClean="0"/>
              <a:t>‹#›</a:t>
            </a:fld>
            <a:endParaRPr lang="en-ZA"/>
          </a:p>
        </p:txBody>
      </p:sp>
    </p:spTree>
    <p:extLst>
      <p:ext uri="{BB962C8B-B14F-4D97-AF65-F5344CB8AC3E}">
        <p14:creationId xmlns:p14="http://schemas.microsoft.com/office/powerpoint/2010/main" val="847630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FC1734B-8FAE-46D0-8615-6E48831029F7}" type="datetimeFigureOut">
              <a:rPr lang="en-ZA" smtClean="0"/>
              <a:t>2014/12/17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715C6FB-443A-4DF3-A8B1-22FBEDFE2F86}" type="slidenum">
              <a:rPr lang="en-ZA" smtClean="0"/>
              <a:t>‹#›</a:t>
            </a:fld>
            <a:endParaRPr lang="en-ZA"/>
          </a:p>
        </p:txBody>
      </p:sp>
    </p:spTree>
    <p:extLst>
      <p:ext uri="{BB962C8B-B14F-4D97-AF65-F5344CB8AC3E}">
        <p14:creationId xmlns:p14="http://schemas.microsoft.com/office/powerpoint/2010/main" val="422350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FC1734B-8FAE-46D0-8615-6E48831029F7}" type="datetimeFigureOut">
              <a:rPr lang="en-ZA" smtClean="0"/>
              <a:t>2014/12/17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715C6FB-443A-4DF3-A8B1-22FBEDFE2F86}" type="slidenum">
              <a:rPr lang="en-ZA" smtClean="0"/>
              <a:t>‹#›</a:t>
            </a:fld>
            <a:endParaRPr lang="en-ZA"/>
          </a:p>
        </p:txBody>
      </p:sp>
    </p:spTree>
    <p:extLst>
      <p:ext uri="{BB962C8B-B14F-4D97-AF65-F5344CB8AC3E}">
        <p14:creationId xmlns:p14="http://schemas.microsoft.com/office/powerpoint/2010/main" val="355635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C1734B-8FAE-46D0-8615-6E48831029F7}" type="datetimeFigureOut">
              <a:rPr lang="en-ZA" smtClean="0"/>
              <a:t>2014/12/17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715C6FB-443A-4DF3-A8B1-22FBEDFE2F86}" type="slidenum">
              <a:rPr lang="en-ZA" smtClean="0"/>
              <a:t>‹#›</a:t>
            </a:fld>
            <a:endParaRPr lang="en-ZA"/>
          </a:p>
        </p:txBody>
      </p:sp>
    </p:spTree>
    <p:extLst>
      <p:ext uri="{BB962C8B-B14F-4D97-AF65-F5344CB8AC3E}">
        <p14:creationId xmlns:p14="http://schemas.microsoft.com/office/powerpoint/2010/main" val="3001312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3FC1734B-8FAE-46D0-8615-6E48831029F7}" type="datetimeFigureOut">
              <a:rPr lang="en-ZA" smtClean="0"/>
              <a:t>2014/12/17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715C6FB-443A-4DF3-A8B1-22FBEDFE2F86}" type="slidenum">
              <a:rPr lang="en-ZA" smtClean="0"/>
              <a:t>‹#›</a:t>
            </a:fld>
            <a:endParaRPr lang="en-ZA"/>
          </a:p>
        </p:txBody>
      </p:sp>
    </p:spTree>
    <p:extLst>
      <p:ext uri="{BB962C8B-B14F-4D97-AF65-F5344CB8AC3E}">
        <p14:creationId xmlns:p14="http://schemas.microsoft.com/office/powerpoint/2010/main" val="3877079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3FC1734B-8FAE-46D0-8615-6E48831029F7}" type="datetimeFigureOut">
              <a:rPr lang="en-ZA" smtClean="0"/>
              <a:t>2014/12/17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C715C6FB-443A-4DF3-A8B1-22FBEDFE2F86}" type="slidenum">
              <a:rPr lang="en-ZA" smtClean="0"/>
              <a:t>‹#›</a:t>
            </a:fld>
            <a:endParaRPr lang="en-ZA"/>
          </a:p>
        </p:txBody>
      </p:sp>
    </p:spTree>
    <p:extLst>
      <p:ext uri="{BB962C8B-B14F-4D97-AF65-F5344CB8AC3E}">
        <p14:creationId xmlns:p14="http://schemas.microsoft.com/office/powerpoint/2010/main" val="3734948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3FC1734B-8FAE-46D0-8615-6E48831029F7}" type="datetimeFigureOut">
              <a:rPr lang="en-ZA" smtClean="0"/>
              <a:t>2014/12/17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C715C6FB-443A-4DF3-A8B1-22FBEDFE2F86}" type="slidenum">
              <a:rPr lang="en-ZA" smtClean="0"/>
              <a:t>‹#›</a:t>
            </a:fld>
            <a:endParaRPr lang="en-ZA"/>
          </a:p>
        </p:txBody>
      </p:sp>
    </p:spTree>
    <p:extLst>
      <p:ext uri="{BB962C8B-B14F-4D97-AF65-F5344CB8AC3E}">
        <p14:creationId xmlns:p14="http://schemas.microsoft.com/office/powerpoint/2010/main" val="21942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1734B-8FAE-46D0-8615-6E48831029F7}" type="datetimeFigureOut">
              <a:rPr lang="en-ZA" smtClean="0"/>
              <a:t>2014/12/17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C715C6FB-443A-4DF3-A8B1-22FBEDFE2F86}" type="slidenum">
              <a:rPr lang="en-ZA" smtClean="0"/>
              <a:t>‹#›</a:t>
            </a:fld>
            <a:endParaRPr lang="en-ZA"/>
          </a:p>
        </p:txBody>
      </p:sp>
    </p:spTree>
    <p:extLst>
      <p:ext uri="{BB962C8B-B14F-4D97-AF65-F5344CB8AC3E}">
        <p14:creationId xmlns:p14="http://schemas.microsoft.com/office/powerpoint/2010/main" val="499786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C1734B-8FAE-46D0-8615-6E48831029F7}" type="datetimeFigureOut">
              <a:rPr lang="en-ZA" smtClean="0"/>
              <a:t>2014/12/17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715C6FB-443A-4DF3-A8B1-22FBEDFE2F86}" type="slidenum">
              <a:rPr lang="en-ZA" smtClean="0"/>
              <a:t>‹#›</a:t>
            </a:fld>
            <a:endParaRPr lang="en-ZA"/>
          </a:p>
        </p:txBody>
      </p:sp>
    </p:spTree>
    <p:extLst>
      <p:ext uri="{BB962C8B-B14F-4D97-AF65-F5344CB8AC3E}">
        <p14:creationId xmlns:p14="http://schemas.microsoft.com/office/powerpoint/2010/main" val="2826697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C1734B-8FAE-46D0-8615-6E48831029F7}" type="datetimeFigureOut">
              <a:rPr lang="en-ZA" smtClean="0"/>
              <a:t>2014/12/17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715C6FB-443A-4DF3-A8B1-22FBEDFE2F86}" type="slidenum">
              <a:rPr lang="en-ZA" smtClean="0"/>
              <a:t>‹#›</a:t>
            </a:fld>
            <a:endParaRPr lang="en-ZA"/>
          </a:p>
        </p:txBody>
      </p:sp>
    </p:spTree>
    <p:extLst>
      <p:ext uri="{BB962C8B-B14F-4D97-AF65-F5344CB8AC3E}">
        <p14:creationId xmlns:p14="http://schemas.microsoft.com/office/powerpoint/2010/main" val="1858950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1734B-8FAE-46D0-8615-6E48831029F7}" type="datetimeFigureOut">
              <a:rPr lang="en-ZA" smtClean="0"/>
              <a:t>2014/12/17</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15C6FB-443A-4DF3-A8B1-22FBEDFE2F86}" type="slidenum">
              <a:rPr lang="en-ZA" smtClean="0"/>
              <a:t>‹#›</a:t>
            </a:fld>
            <a:endParaRPr lang="en-ZA"/>
          </a:p>
        </p:txBody>
      </p:sp>
    </p:spTree>
    <p:extLst>
      <p:ext uri="{BB962C8B-B14F-4D97-AF65-F5344CB8AC3E}">
        <p14:creationId xmlns:p14="http://schemas.microsoft.com/office/powerpoint/2010/main" val="3339528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3286733"/>
            <a:ext cx="7772400" cy="1470025"/>
          </a:xfrm>
        </p:spPr>
        <p:txBody>
          <a:bodyPr>
            <a:normAutofit/>
          </a:bodyPr>
          <a:lstStyle/>
          <a:p>
            <a:r>
              <a:rPr lang="en-ZA" sz="2800" dirty="0" smtClean="0"/>
              <a:t>Introducing our </a:t>
            </a:r>
            <a:r>
              <a:rPr lang="en-ZA" sz="2800" dirty="0" err="1" smtClean="0"/>
              <a:t>PrintWiz</a:t>
            </a:r>
            <a:r>
              <a:rPr lang="en-ZA" sz="2800" dirty="0" smtClean="0"/>
              <a:t> </a:t>
            </a:r>
            <a:r>
              <a:rPr lang="en-ZA" sz="2800" b="1" dirty="0" smtClean="0"/>
              <a:t>STS</a:t>
            </a:r>
            <a:r>
              <a:rPr lang="en-ZA" sz="2800" dirty="0" smtClean="0"/>
              <a:t> </a:t>
            </a:r>
            <a:endParaRPr lang="en-ZA" sz="2800" dirty="0"/>
          </a:p>
        </p:txBody>
      </p:sp>
      <p:sp>
        <p:nvSpPr>
          <p:cNvPr id="3" name="Subtitle 2"/>
          <p:cNvSpPr>
            <a:spLocks noGrp="1"/>
          </p:cNvSpPr>
          <p:nvPr>
            <p:ph type="subTitle" idx="1"/>
          </p:nvPr>
        </p:nvSpPr>
        <p:spPr>
          <a:xfrm>
            <a:off x="1371600" y="4365104"/>
            <a:ext cx="6400800" cy="1728192"/>
          </a:xfrm>
        </p:spPr>
        <p:txBody>
          <a:bodyPr>
            <a:normAutofit fontScale="47500" lnSpcReduction="20000"/>
          </a:bodyPr>
          <a:lstStyle/>
          <a:p>
            <a:r>
              <a:rPr lang="en-ZA" b="1" dirty="0" smtClean="0"/>
              <a:t>The most versatile mobile hand held tape printer / sealer on the market.</a:t>
            </a:r>
          </a:p>
          <a:p>
            <a:r>
              <a:rPr lang="en-ZA" b="1" dirty="0" err="1" smtClean="0"/>
              <a:t>PrintWiz</a:t>
            </a:r>
            <a:r>
              <a:rPr lang="en-ZA" b="1" dirty="0" smtClean="0"/>
              <a:t> can be used  as promotional tape printer but most important feature is the SECURITY aspect of the system.</a:t>
            </a:r>
          </a:p>
          <a:p>
            <a:r>
              <a:rPr lang="en-ZA" b="1" dirty="0" smtClean="0"/>
              <a:t>The ability to print on the adhesive side of the tape, creates instant impression on the substrate and when tape is removed traces will remain and evidence will be noticed immediately.</a:t>
            </a:r>
          </a:p>
          <a:p>
            <a:r>
              <a:rPr lang="en-ZA" b="1" dirty="0" smtClean="0"/>
              <a:t>Replication of tape is impossible with out the original applicator.</a:t>
            </a:r>
            <a:endParaRPr lang="en-ZA"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44463"/>
            <a:ext cx="2081212"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8546" y="404664"/>
            <a:ext cx="3121025" cy="208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9571" y="664369"/>
            <a:ext cx="3121025" cy="208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7459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800200"/>
          </a:xfrm>
        </p:spPr>
        <p:txBody>
          <a:bodyPr>
            <a:normAutofit/>
          </a:bodyPr>
          <a:lstStyle/>
          <a:p>
            <a:r>
              <a:rPr lang="en-ZA" sz="2800" dirty="0" smtClean="0"/>
              <a:t> </a:t>
            </a:r>
            <a:r>
              <a:rPr lang="en-ZA" sz="3200" dirty="0" err="1" smtClean="0"/>
              <a:t>PrintWiz</a:t>
            </a:r>
            <a:r>
              <a:rPr lang="en-ZA" sz="3200" dirty="0" smtClean="0"/>
              <a:t> STS </a:t>
            </a:r>
            <a:r>
              <a:rPr lang="en-ZA" sz="2800" dirty="0"/>
              <a:t/>
            </a:r>
            <a:br>
              <a:rPr lang="en-ZA" sz="2800" dirty="0"/>
            </a:br>
            <a:r>
              <a:rPr lang="en-ZA" sz="2800" dirty="0" smtClean="0"/>
              <a:t> </a:t>
            </a:r>
            <a:r>
              <a:rPr lang="en-ZA" sz="1400" dirty="0" smtClean="0"/>
              <a:t>available for two size tapes</a:t>
            </a:r>
            <a:br>
              <a:rPr lang="en-ZA" sz="1400" dirty="0" smtClean="0"/>
            </a:br>
            <a:r>
              <a:rPr lang="en-ZA" sz="1400" dirty="0" smtClean="0"/>
              <a:t>PW2 / 48mm     PW3 / 72mm</a:t>
            </a:r>
            <a:endParaRPr lang="en-ZA" sz="1400" dirty="0"/>
          </a:p>
        </p:txBody>
      </p:sp>
      <p:pic>
        <p:nvPicPr>
          <p:cNvPr id="4098" name="Picture 2" descr="C:\Users\User212\Dropbox\SKEITEX (1)\COMMUNICATION FILES\STS\Originals\PWZ093_STS-Flyer_BACK.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96136" y="260648"/>
            <a:ext cx="3146828" cy="668116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User212\Dropbox\SKEITEX (1)\COMMUNICATION FILES\STS\Originals\PWZ093_STS-Flyer_FRONT.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23528" y="260648"/>
            <a:ext cx="3032551" cy="643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802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Ink Cartridges</a:t>
            </a:r>
            <a:endParaRPr lang="en-ZA" dirty="0"/>
          </a:p>
        </p:txBody>
      </p:sp>
      <p:sp>
        <p:nvSpPr>
          <p:cNvPr id="4" name="Content Placeholder 3"/>
          <p:cNvSpPr>
            <a:spLocks noGrp="1"/>
          </p:cNvSpPr>
          <p:nvPr>
            <p:ph sz="half" idx="2"/>
          </p:nvPr>
        </p:nvSpPr>
        <p:spPr>
          <a:xfrm>
            <a:off x="3707904" y="1628800"/>
            <a:ext cx="4974704" cy="4525963"/>
          </a:xfrm>
        </p:spPr>
        <p:txBody>
          <a:bodyPr/>
          <a:lstStyle/>
          <a:p>
            <a:pPr marL="0" indent="0">
              <a:buNone/>
            </a:pPr>
            <a:endParaRPr lang="en-ZA" sz="1200" b="1" dirty="0" smtClean="0"/>
          </a:p>
          <a:p>
            <a:pPr marL="0" indent="0">
              <a:buNone/>
            </a:pPr>
            <a:r>
              <a:rPr lang="en-ZA" sz="1200" b="1" dirty="0" smtClean="0"/>
              <a:t>Long lasting ink formula will ensure the use over long period of time.</a:t>
            </a:r>
          </a:p>
          <a:p>
            <a:pPr marL="0" indent="0">
              <a:buNone/>
            </a:pPr>
            <a:endParaRPr lang="en-ZA" sz="1200" b="1" dirty="0" smtClean="0"/>
          </a:p>
          <a:p>
            <a:pPr marL="0" indent="0">
              <a:buNone/>
            </a:pPr>
            <a:r>
              <a:rPr lang="en-ZA" sz="1200" b="1" dirty="0" smtClean="0"/>
              <a:t>Ink cartridge will last </a:t>
            </a:r>
            <a:r>
              <a:rPr lang="en-ZA" sz="1200" b="1" smtClean="0"/>
              <a:t>for </a:t>
            </a:r>
            <a:r>
              <a:rPr lang="en-ZA" sz="1200" b="1"/>
              <a:t>7</a:t>
            </a:r>
            <a:r>
              <a:rPr lang="en-ZA" sz="1200" b="1" smtClean="0"/>
              <a:t> </a:t>
            </a:r>
            <a:r>
              <a:rPr lang="en-ZA" sz="1200" b="1" smtClean="0"/>
              <a:t>to </a:t>
            </a:r>
            <a:r>
              <a:rPr lang="en-ZA" sz="1200" b="1" smtClean="0"/>
              <a:t>12,000m </a:t>
            </a:r>
            <a:r>
              <a:rPr lang="en-ZA" sz="1200" b="1" dirty="0" smtClean="0"/>
              <a:t>of tape depending on  print design. </a:t>
            </a:r>
          </a:p>
          <a:p>
            <a:pPr marL="0" indent="0">
              <a:buNone/>
            </a:pPr>
            <a:endParaRPr lang="en-ZA" sz="1200" b="1" dirty="0"/>
          </a:p>
          <a:p>
            <a:pPr marL="0" indent="0">
              <a:buNone/>
            </a:pPr>
            <a:endParaRPr lang="en-ZA" sz="1200" b="1" dirty="0" smtClean="0"/>
          </a:p>
          <a:p>
            <a:pPr marL="0" indent="0">
              <a:buNone/>
            </a:pPr>
            <a:r>
              <a:rPr lang="en-ZA" sz="1200" b="1" dirty="0" smtClean="0"/>
              <a:t>At present the ink supplied in BLACK  for </a:t>
            </a:r>
            <a:r>
              <a:rPr lang="en-ZA" sz="1200" b="1" dirty="0"/>
              <a:t>the two models applicators</a:t>
            </a:r>
            <a:r>
              <a:rPr lang="en-ZA" sz="1200" dirty="0"/>
              <a:t>.</a:t>
            </a:r>
          </a:p>
          <a:p>
            <a:pPr marL="0" indent="0">
              <a:buNone/>
            </a:pPr>
            <a:r>
              <a:rPr lang="en-ZA" sz="1200" b="1" dirty="0" smtClean="0"/>
              <a:t>Primary colours will be available in the future.</a:t>
            </a:r>
          </a:p>
          <a:p>
            <a:pPr marL="0" indent="0">
              <a:buNone/>
            </a:pPr>
            <a:endParaRPr lang="en-ZA" sz="1200" b="1" dirty="0"/>
          </a:p>
          <a:p>
            <a:pPr marL="0" indent="0">
              <a:buNone/>
            </a:pPr>
            <a:endParaRPr lang="en-ZA" sz="1200" b="1" dirty="0" smtClean="0"/>
          </a:p>
          <a:p>
            <a:r>
              <a:rPr lang="en-ZA" sz="1400" dirty="0" smtClean="0"/>
              <a:t>INK-#2 – 50-24  for 48mm – 2” applicator</a:t>
            </a:r>
          </a:p>
          <a:p>
            <a:r>
              <a:rPr lang="en-ZA" sz="1400" dirty="0" smtClean="0"/>
              <a:t>INK-#3 </a:t>
            </a:r>
            <a:r>
              <a:rPr lang="en-ZA" sz="1400" dirty="0"/>
              <a:t>– </a:t>
            </a:r>
            <a:r>
              <a:rPr lang="en-ZA" sz="1400" dirty="0" smtClean="0"/>
              <a:t>75-36  </a:t>
            </a:r>
            <a:r>
              <a:rPr lang="en-ZA" sz="1400" dirty="0"/>
              <a:t>for </a:t>
            </a:r>
            <a:r>
              <a:rPr lang="en-ZA" sz="1400" dirty="0" smtClean="0"/>
              <a:t>72mm </a:t>
            </a:r>
            <a:r>
              <a:rPr lang="en-ZA" sz="1400" dirty="0"/>
              <a:t>– </a:t>
            </a:r>
            <a:r>
              <a:rPr lang="en-ZA" sz="1400" dirty="0" smtClean="0"/>
              <a:t>3” </a:t>
            </a:r>
            <a:r>
              <a:rPr lang="en-ZA" sz="1400" dirty="0"/>
              <a:t>applicator</a:t>
            </a:r>
          </a:p>
          <a:p>
            <a:pPr marL="0" indent="0">
              <a:buNone/>
            </a:pPr>
            <a:r>
              <a:rPr lang="en-ZA" sz="1400" dirty="0" smtClean="0"/>
              <a:t>  </a:t>
            </a:r>
            <a:r>
              <a:rPr lang="en-ZA" dirty="0" smtClean="0"/>
              <a:t> </a:t>
            </a:r>
          </a:p>
          <a:p>
            <a:pPr marL="0" indent="0">
              <a:buNone/>
            </a:pPr>
            <a:r>
              <a:rPr lang="en-ZA" sz="1600" dirty="0" smtClean="0"/>
              <a:t>No leaks, no mass, no fuss</a:t>
            </a:r>
            <a:r>
              <a:rPr lang="en-ZA" sz="1600" dirty="0"/>
              <a:t>.</a:t>
            </a:r>
            <a:r>
              <a:rPr lang="en-ZA" sz="1600" dirty="0" smtClean="0"/>
              <a:t> </a:t>
            </a:r>
          </a:p>
          <a:p>
            <a:pPr marL="0" indent="0">
              <a:buNone/>
            </a:pPr>
            <a:r>
              <a:rPr lang="en-ZA" sz="1200" dirty="0"/>
              <a:t>E</a:t>
            </a:r>
            <a:r>
              <a:rPr lang="en-ZA" sz="1200" dirty="0" smtClean="0"/>
              <a:t>xtremely convenient and easy  to handle the replacement cartridge, </a:t>
            </a:r>
            <a:endParaRPr lang="en-ZA" sz="1200" dirty="0"/>
          </a:p>
        </p:txBody>
      </p:sp>
      <p:pic>
        <p:nvPicPr>
          <p:cNvPr id="3079" name="Picture 7"/>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772816"/>
            <a:ext cx="2811058"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516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Printwheels</a:t>
            </a:r>
          </a:p>
        </p:txBody>
      </p:sp>
      <p:sp>
        <p:nvSpPr>
          <p:cNvPr id="3" name="Content Placeholder 2"/>
          <p:cNvSpPr>
            <a:spLocks noGrp="1"/>
          </p:cNvSpPr>
          <p:nvPr>
            <p:ph idx="1"/>
          </p:nvPr>
        </p:nvSpPr>
        <p:spPr>
          <a:xfrm>
            <a:off x="457200" y="1268760"/>
            <a:ext cx="8229600" cy="5184576"/>
          </a:xfrm>
        </p:spPr>
        <p:txBody>
          <a:bodyPr/>
          <a:lstStyle/>
          <a:p>
            <a:pPr marL="0" indent="0">
              <a:buNone/>
            </a:pPr>
            <a:r>
              <a:rPr lang="en-ZA" dirty="0" smtClean="0"/>
              <a:t> </a:t>
            </a:r>
            <a:r>
              <a:rPr lang="en-ZA" sz="1800" dirty="0" smtClean="0"/>
              <a:t>Parameters of rubber plate</a:t>
            </a:r>
            <a:r>
              <a:rPr lang="en-ZA" sz="1100" dirty="0" smtClean="0"/>
              <a:t>;</a:t>
            </a:r>
          </a:p>
          <a:p>
            <a:pPr marL="0" indent="0">
              <a:buNone/>
            </a:pPr>
            <a:endParaRPr lang="en-ZA" sz="1100" dirty="0" smtClean="0"/>
          </a:p>
          <a:p>
            <a:pPr marL="0" indent="0">
              <a:buNone/>
            </a:pPr>
            <a:r>
              <a:rPr lang="en-ZA" sz="1100" dirty="0" smtClean="0"/>
              <a:t>PWL-STD -#2  L&lt; 80mm  W&lt;23mm</a:t>
            </a:r>
          </a:p>
          <a:p>
            <a:pPr marL="0" indent="0">
              <a:buNone/>
            </a:pPr>
            <a:r>
              <a:rPr lang="en-ZA" sz="1100" dirty="0" smtClean="0"/>
              <a:t>PWL-RIB </a:t>
            </a:r>
            <a:r>
              <a:rPr lang="en-ZA" sz="1100" dirty="0"/>
              <a:t>-#2  </a:t>
            </a:r>
            <a:r>
              <a:rPr lang="en-ZA" sz="1100" dirty="0" smtClean="0"/>
              <a:t> L</a:t>
            </a:r>
            <a:r>
              <a:rPr lang="en-ZA" sz="1100" dirty="0"/>
              <a:t>&lt; </a:t>
            </a:r>
            <a:r>
              <a:rPr lang="en-ZA" sz="1100" dirty="0" smtClean="0"/>
              <a:t>60mm  W&lt;23mm     (to accept </a:t>
            </a:r>
            <a:r>
              <a:rPr lang="en-ZA" sz="1100" dirty="0" err="1" smtClean="0"/>
              <a:t>teXet</a:t>
            </a:r>
            <a:r>
              <a:rPr lang="en-ZA" sz="1100" dirty="0" smtClean="0"/>
              <a:t> STS)</a:t>
            </a:r>
            <a:endParaRPr lang="en-ZA" sz="1100" dirty="0"/>
          </a:p>
          <a:p>
            <a:pPr marL="0" indent="0">
              <a:buNone/>
            </a:pPr>
            <a:r>
              <a:rPr lang="en-ZA" sz="1100" dirty="0" smtClean="0"/>
              <a:t>        </a:t>
            </a:r>
          </a:p>
          <a:p>
            <a:pPr marL="0" indent="0">
              <a:buNone/>
            </a:pPr>
            <a:endParaRPr lang="en-ZA" sz="1100" dirty="0" smtClean="0"/>
          </a:p>
          <a:p>
            <a:pPr marL="0" indent="0">
              <a:buNone/>
            </a:pPr>
            <a:endParaRPr lang="en-ZA" sz="1100" dirty="0"/>
          </a:p>
          <a:p>
            <a:pPr marL="0" indent="0">
              <a:buNone/>
            </a:pPr>
            <a:endParaRPr lang="en-ZA" sz="1100" dirty="0" smtClean="0"/>
          </a:p>
          <a:p>
            <a:pPr marL="0" indent="0">
              <a:buNone/>
            </a:pPr>
            <a:endParaRPr lang="en-ZA" sz="1100" dirty="0"/>
          </a:p>
          <a:p>
            <a:pPr marL="0" indent="0">
              <a:buNone/>
            </a:pPr>
            <a:endParaRPr lang="en-ZA" sz="1100" dirty="0" smtClean="0"/>
          </a:p>
          <a:p>
            <a:pPr marL="0" indent="0">
              <a:buNone/>
            </a:pPr>
            <a:r>
              <a:rPr lang="en-ZA" sz="1100" dirty="0" smtClean="0"/>
              <a:t>PWL-STD -#3  L&lt; 80mm  W&lt;35mm</a:t>
            </a:r>
          </a:p>
          <a:p>
            <a:pPr marL="0" indent="0">
              <a:buNone/>
            </a:pPr>
            <a:r>
              <a:rPr lang="en-ZA" sz="1100" dirty="0" smtClean="0"/>
              <a:t>PWL-RIB  -#3  L</a:t>
            </a:r>
            <a:r>
              <a:rPr lang="en-ZA" sz="1100" dirty="0"/>
              <a:t>&lt; </a:t>
            </a:r>
            <a:r>
              <a:rPr lang="en-ZA" sz="1100" dirty="0" smtClean="0"/>
              <a:t>60mm  W&lt;23mm      </a:t>
            </a:r>
            <a:r>
              <a:rPr lang="en-ZA" sz="1100" dirty="0"/>
              <a:t>(to </a:t>
            </a:r>
            <a:r>
              <a:rPr lang="en-ZA" sz="1200" dirty="0"/>
              <a:t>accept </a:t>
            </a:r>
            <a:r>
              <a:rPr lang="en-ZA" sz="1200" dirty="0" err="1"/>
              <a:t>teXet</a:t>
            </a:r>
            <a:r>
              <a:rPr lang="en-ZA" sz="1200" dirty="0"/>
              <a:t> STS)</a:t>
            </a:r>
          </a:p>
          <a:p>
            <a:pPr marL="0" indent="0">
              <a:buNone/>
            </a:pPr>
            <a:r>
              <a:rPr lang="en-ZA" sz="1200" dirty="0" smtClean="0"/>
              <a:t> </a:t>
            </a:r>
            <a:endParaRPr lang="en-ZA" sz="1200" dirty="0"/>
          </a:p>
          <a:p>
            <a:pPr marL="0" indent="0">
              <a:buNone/>
            </a:pPr>
            <a:r>
              <a:rPr lang="en-ZA" sz="1200" dirty="0"/>
              <a:t> </a:t>
            </a:r>
            <a:r>
              <a:rPr lang="en-ZA" sz="1400" dirty="0"/>
              <a:t>Easy change of information by exchanging the printwheels, one applicator can severe multiple tape prints</a:t>
            </a:r>
            <a:r>
              <a:rPr lang="en-ZA" sz="1400" dirty="0" smtClean="0"/>
              <a:t>.</a:t>
            </a:r>
          </a:p>
          <a:p>
            <a:pPr marL="0" indent="0">
              <a:buNone/>
            </a:pPr>
            <a:endParaRPr lang="en-ZA" sz="1800" dirty="0" smtClean="0"/>
          </a:p>
          <a:p>
            <a:pPr marL="0" indent="0">
              <a:buNone/>
            </a:pPr>
            <a:r>
              <a:rPr lang="en-ZA" sz="2400" dirty="0" smtClean="0"/>
              <a:t>DIY Printwheels </a:t>
            </a:r>
          </a:p>
          <a:p>
            <a:pPr marL="0" indent="0">
              <a:buNone/>
            </a:pPr>
            <a:r>
              <a:rPr lang="en-ZA" sz="1400" dirty="0" smtClean="0"/>
              <a:t>For the use of </a:t>
            </a:r>
            <a:r>
              <a:rPr lang="en-ZA" sz="1400" dirty="0" err="1" smtClean="0"/>
              <a:t>teXet</a:t>
            </a:r>
            <a:r>
              <a:rPr lang="en-ZA" sz="1400" dirty="0" smtClean="0"/>
              <a:t> plug-in characters, for variable information exchange. </a:t>
            </a:r>
            <a:endParaRPr lang="en-ZA" sz="1400" dirty="0"/>
          </a:p>
        </p:txBody>
      </p:sp>
      <p:pic>
        <p:nvPicPr>
          <p:cNvPr id="1028" name="Picture 4" descr="C:\Users\User212\Pictures\PWL-ST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4523" y="1268760"/>
            <a:ext cx="1071069"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212\Pictures\PWL-RIB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6603" y="1268760"/>
            <a:ext cx="1071068"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212\Pictures\PWL-STD #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2140" y="2852936"/>
            <a:ext cx="1075676"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User212\Pictures\PWL-RIB #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1995" y="2852936"/>
            <a:ext cx="1075676"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User212\Pictures\PWL-STD #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2140" y="2852936"/>
            <a:ext cx="1075676"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User212\Desktop\INFO FO THE WEBSITE\Web PWL (Printwheels)\PWL DIY-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03628" y="4653136"/>
            <a:ext cx="2313897"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725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6000" dirty="0" err="1" smtClean="0"/>
              <a:t>teXet</a:t>
            </a:r>
            <a:r>
              <a:rPr lang="en-ZA" dirty="0" smtClean="0"/>
              <a:t>  </a:t>
            </a:r>
            <a:r>
              <a:rPr lang="en-ZA" sz="3100" dirty="0" smtClean="0"/>
              <a:t>plug-in </a:t>
            </a:r>
            <a:r>
              <a:rPr lang="en-ZA" sz="3100" dirty="0"/>
              <a:t>character set</a:t>
            </a:r>
            <a:r>
              <a:rPr lang="en-ZA" dirty="0"/>
              <a:t/>
            </a:r>
            <a:br>
              <a:rPr lang="en-ZA" dirty="0"/>
            </a:br>
            <a:endParaRPr lang="en-ZA" dirty="0"/>
          </a:p>
        </p:txBody>
      </p:sp>
      <p:sp>
        <p:nvSpPr>
          <p:cNvPr id="3" name="Content Placeholder 2"/>
          <p:cNvSpPr>
            <a:spLocks noGrp="1"/>
          </p:cNvSpPr>
          <p:nvPr>
            <p:ph idx="1"/>
          </p:nvPr>
        </p:nvSpPr>
        <p:spPr/>
        <p:txBody>
          <a:bodyPr/>
          <a:lstStyle/>
          <a:p>
            <a:pPr marL="0" indent="0">
              <a:buNone/>
            </a:pPr>
            <a:endParaRPr lang="en-ZA" dirty="0" smtClean="0"/>
          </a:p>
          <a:p>
            <a:pPr marL="0" indent="0">
              <a:buNone/>
            </a:pPr>
            <a:r>
              <a:rPr lang="en-ZA" sz="2800" dirty="0" err="1" smtClean="0"/>
              <a:t>teXet</a:t>
            </a:r>
            <a:r>
              <a:rPr lang="en-ZA" sz="1800" dirty="0" smtClean="0"/>
              <a:t> STS (red) - </a:t>
            </a:r>
            <a:r>
              <a:rPr lang="en-ZA" sz="1100" dirty="0" smtClean="0"/>
              <a:t>set of 31 characters</a:t>
            </a:r>
            <a:r>
              <a:rPr lang="en-ZA" sz="1800" dirty="0" smtClean="0"/>
              <a:t> </a:t>
            </a:r>
          </a:p>
          <a:p>
            <a:pPr marL="0" indent="0">
              <a:buNone/>
            </a:pPr>
            <a:endParaRPr lang="en-ZA" sz="1800" dirty="0"/>
          </a:p>
          <a:p>
            <a:pPr marL="0" indent="0">
              <a:buNone/>
            </a:pPr>
            <a:endParaRPr lang="en-ZA" sz="1800" dirty="0" smtClean="0"/>
          </a:p>
          <a:p>
            <a:pPr marL="0" indent="0">
              <a:buNone/>
            </a:pPr>
            <a:endParaRPr lang="en-ZA" sz="1800" dirty="0" smtClean="0"/>
          </a:p>
          <a:p>
            <a:pPr marL="0" indent="0">
              <a:buNone/>
            </a:pPr>
            <a:r>
              <a:rPr lang="en-ZA" sz="2800" dirty="0" err="1"/>
              <a:t>teXet</a:t>
            </a:r>
            <a:r>
              <a:rPr lang="en-ZA" sz="1800" dirty="0"/>
              <a:t> </a:t>
            </a:r>
            <a:r>
              <a:rPr lang="en-ZA" sz="1800" dirty="0" smtClean="0"/>
              <a:t>DIY (yellow) </a:t>
            </a:r>
            <a:r>
              <a:rPr lang="en-ZA" sz="1800" dirty="0"/>
              <a:t>- </a:t>
            </a:r>
            <a:r>
              <a:rPr lang="en-ZA" sz="1100" dirty="0"/>
              <a:t>set of </a:t>
            </a:r>
            <a:r>
              <a:rPr lang="en-ZA" sz="1100" dirty="0" smtClean="0"/>
              <a:t>100  characters </a:t>
            </a:r>
            <a:endParaRPr lang="en-ZA" sz="1100" dirty="0"/>
          </a:p>
          <a:p>
            <a:pPr marL="0" indent="0">
              <a:buNone/>
            </a:pPr>
            <a:endParaRPr lang="en-ZA" sz="1800" dirty="0"/>
          </a:p>
        </p:txBody>
      </p:sp>
      <p:pic>
        <p:nvPicPr>
          <p:cNvPr id="2050" name="Picture 2" descr="C:\Users\User212\Pictures\teXet STS &amp; DIY., 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019" y="1988840"/>
            <a:ext cx="3888432" cy="2904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999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Operating Instruction</a:t>
            </a:r>
            <a:endParaRPr lang="en-ZA" dirty="0"/>
          </a:p>
        </p:txBody>
      </p:sp>
      <p:pic>
        <p:nvPicPr>
          <p:cNvPr id="3074" name="Picture 2" descr="C:\Users\User212\Dropbox\SKEITEX (1)\COMMUNICATION FILES\STS\Originals\PWZ093_STS-Brochu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8064896" cy="5472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661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outerShdw blurRad="38100" dist="38100" dir="2700000" algn="tl">
                    <a:srgbClr val="000000">
                      <a:alpha val="43137"/>
                    </a:srgbClr>
                  </a:outerShdw>
                </a:effectLst>
              </a:rPr>
              <a:t>Tape</a:t>
            </a:r>
            <a:r>
              <a:rPr lang="en-ZA" dirty="0" smtClean="0"/>
              <a:t> for sealing </a:t>
            </a:r>
            <a:r>
              <a:rPr lang="en-ZA" dirty="0" smtClean="0">
                <a:effectLst>
                  <a:outerShdw blurRad="38100" dist="38100" dir="2700000" algn="tl">
                    <a:srgbClr val="000000">
                      <a:alpha val="43137"/>
                    </a:srgbClr>
                  </a:outerShdw>
                </a:effectLst>
              </a:rPr>
              <a:t>with</a:t>
            </a:r>
            <a:r>
              <a:rPr lang="en-ZA" dirty="0" smtClean="0"/>
              <a:t> </a:t>
            </a:r>
            <a:r>
              <a:rPr lang="en-ZA" dirty="0" smtClean="0">
                <a:effectLst>
                  <a:outerShdw blurRad="38100" dist="38100" dir="2700000" algn="tl">
                    <a:srgbClr val="000000">
                      <a:alpha val="43137"/>
                    </a:srgbClr>
                  </a:outerShdw>
                </a:effectLst>
              </a:rPr>
              <a:t>security</a:t>
            </a:r>
            <a:r>
              <a:rPr lang="en-ZA" dirty="0" smtClean="0"/>
              <a:t> </a:t>
            </a:r>
            <a:endParaRPr lang="en-ZA" dirty="0"/>
          </a:p>
        </p:txBody>
      </p:sp>
      <p:sp>
        <p:nvSpPr>
          <p:cNvPr id="3" name="Content Placeholder 2"/>
          <p:cNvSpPr>
            <a:spLocks noGrp="1"/>
          </p:cNvSpPr>
          <p:nvPr>
            <p:ph idx="1"/>
          </p:nvPr>
        </p:nvSpPr>
        <p:spPr>
          <a:xfrm>
            <a:off x="457200" y="1412776"/>
            <a:ext cx="8229600" cy="4713387"/>
          </a:xfrm>
        </p:spPr>
        <p:txBody>
          <a:bodyPr/>
          <a:lstStyle/>
          <a:p>
            <a:pPr marL="0" indent="0">
              <a:buNone/>
            </a:pPr>
            <a:r>
              <a:rPr lang="en-ZA" sz="1800" dirty="0" smtClean="0"/>
              <a:t>Our SECURITAPE warning tape easily transformed to a temper evident security tape when applied via our </a:t>
            </a:r>
            <a:r>
              <a:rPr lang="en-ZA" sz="1800" dirty="0" err="1" smtClean="0"/>
              <a:t>PrintWiz</a:t>
            </a:r>
            <a:r>
              <a:rPr lang="en-ZA" sz="1800" dirty="0" smtClean="0"/>
              <a:t> STS.</a:t>
            </a:r>
          </a:p>
          <a:p>
            <a:pPr marL="0" indent="0">
              <a:buNone/>
            </a:pPr>
            <a:endParaRPr lang="en-ZA" sz="1100" dirty="0"/>
          </a:p>
          <a:p>
            <a:pPr marL="0" indent="0">
              <a:buNone/>
            </a:pPr>
            <a:endParaRPr lang="en-ZA" sz="1100" dirty="0" smtClean="0"/>
          </a:p>
          <a:p>
            <a:pPr marL="0" indent="0">
              <a:buNone/>
            </a:pPr>
            <a:endParaRPr lang="en-ZA" sz="1100" dirty="0" smtClean="0"/>
          </a:p>
          <a:p>
            <a:r>
              <a:rPr lang="en-ZA" dirty="0" smtClean="0"/>
              <a:t>SECURITAPE warning tape </a:t>
            </a:r>
          </a:p>
          <a:p>
            <a:pPr marL="0" indent="0">
              <a:buNone/>
            </a:pPr>
            <a:r>
              <a:rPr lang="en-ZA" dirty="0" smtClean="0"/>
              <a:t>    via </a:t>
            </a:r>
            <a:r>
              <a:rPr lang="en-ZA" dirty="0" err="1" smtClean="0"/>
              <a:t>PrintWiz</a:t>
            </a:r>
            <a:endParaRPr lang="en-ZA" dirty="0" smtClean="0"/>
          </a:p>
          <a:p>
            <a:pPr marL="0" indent="0">
              <a:buNone/>
            </a:pPr>
            <a:endParaRPr lang="en-ZA" dirty="0"/>
          </a:p>
          <a:p>
            <a:pPr marL="0" indent="0">
              <a:buNone/>
            </a:pPr>
            <a:endParaRPr lang="en-ZA" dirty="0" smtClean="0"/>
          </a:p>
          <a:p>
            <a:r>
              <a:rPr lang="en-ZA" dirty="0" smtClean="0"/>
              <a:t>CLEAR tape via </a:t>
            </a:r>
            <a:r>
              <a:rPr lang="en-ZA" dirty="0" err="1"/>
              <a:t>PrintWiz</a:t>
            </a:r>
            <a:endParaRPr lang="en-ZA" dirty="0"/>
          </a:p>
          <a:p>
            <a:pPr marL="0" indent="0">
              <a:buNone/>
            </a:pPr>
            <a:endParaRPr lang="en-ZA" dirty="0"/>
          </a:p>
        </p:txBody>
      </p:sp>
      <p:pic>
        <p:nvPicPr>
          <p:cNvPr id="5122" name="Picture 2" descr="C:\Users\User212\Pictures\SECURITAPE via PrintWi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5481" y="1988840"/>
            <a:ext cx="2603000" cy="19442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r212\Pictures\Clear tape via PrintWi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5482" y="4149080"/>
            <a:ext cx="2624906" cy="196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578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TotalTime>
  <Words>323</Words>
  <Application>Microsoft Office PowerPoint</Application>
  <PresentationFormat>On-screen Show (4:3)</PresentationFormat>
  <Paragraphs>59</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Introducing our PrintWiz STS </vt:lpstr>
      <vt:lpstr> PrintWiz STS   available for two size tapes PW2 / 48mm     PW3 / 72mm</vt:lpstr>
      <vt:lpstr>Ink Cartridges</vt:lpstr>
      <vt:lpstr>Printwheels</vt:lpstr>
      <vt:lpstr>teXet  plug-in character set </vt:lpstr>
      <vt:lpstr>Operating Instruction</vt:lpstr>
      <vt:lpstr>Tape for sealing with security </vt:lpstr>
    </vt:vector>
  </TitlesOfParts>
  <Company>Proline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PrintWiz STS</dc:title>
  <dc:creator>User212</dc:creator>
  <cp:lastModifiedBy>User212</cp:lastModifiedBy>
  <cp:revision>29</cp:revision>
  <dcterms:created xsi:type="dcterms:W3CDTF">2013-07-16T10:25:48Z</dcterms:created>
  <dcterms:modified xsi:type="dcterms:W3CDTF">2014-12-17T07:37:53Z</dcterms:modified>
</cp:coreProperties>
</file>